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3" r:id="rId3"/>
    <p:sldId id="257" r:id="rId4"/>
    <p:sldId id="256" r:id="rId5"/>
    <p:sldId id="259" r:id="rId6"/>
    <p:sldId id="258" r:id="rId7"/>
    <p:sldId id="260" r:id="rId8"/>
    <p:sldId id="261" r:id="rId9"/>
    <p:sldId id="262" r:id="rId10"/>
    <p:sldId id="264" r:id="rId11"/>
    <p:sldId id="265" r:id="rId12"/>
    <p:sldId id="263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&amp;Bcy;&amp;icy;&amp;ocy;&amp;gcy;&amp;rcy;&amp;acy;&amp;fcy;&amp;icy;&amp;yacy; &amp;Tcy;&amp;ucy;&amp;rcy;&amp;gcy;&amp;iecy;&amp;ncy;&amp;iecy;&amp;vcy;&amp;acy; &amp;Icy;&amp;vcy;&amp;acy;&amp;ncy;&amp;acy; &amp;Scy;&amp;iecy;&amp;rcy;&amp;gcy;&amp;iecy;&amp;iecy;&amp;vcy;&amp;icy;&amp;chcy;&amp;acy; (1818 – 1883) 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121" y="-10683"/>
            <a:ext cx="9129666" cy="6957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3803650" cy="583406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141950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404664"/>
            <a:ext cx="8445624" cy="5688632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	Цель </a:t>
            </a:r>
            <a:r>
              <a:rPr lang="ru-RU" dirty="0"/>
              <a:t>урока: познакомить обучающихся с творчеством писателя, показать его сложную, противоречивую натуру. </a:t>
            </a:r>
          </a:p>
          <a:p>
            <a:pPr marL="0" indent="0" algn="just">
              <a:buNone/>
            </a:pPr>
            <a:r>
              <a:rPr lang="ru-RU" dirty="0" smtClean="0"/>
              <a:t>	Задачи </a:t>
            </a:r>
            <a:r>
              <a:rPr lang="ru-RU" dirty="0"/>
              <a:t>урока:</a:t>
            </a:r>
          </a:p>
          <a:p>
            <a:pPr marL="0" indent="0" algn="just">
              <a:buNone/>
            </a:pPr>
            <a:r>
              <a:rPr lang="ru-RU" dirty="0"/>
              <a:t>- образовательная: определение роли русской усадьбы в формировании личности писателя; знакомство с произведениями, созданными писателем в Спасском-</a:t>
            </a:r>
            <a:r>
              <a:rPr lang="ru-RU" dirty="0" err="1"/>
              <a:t>Лутовинове</a:t>
            </a:r>
            <a:r>
              <a:rPr lang="ru-RU" dirty="0"/>
              <a:t>;</a:t>
            </a:r>
          </a:p>
          <a:p>
            <a:pPr marL="0" indent="0" algn="just">
              <a:buNone/>
            </a:pPr>
            <a:r>
              <a:rPr lang="ru-RU" dirty="0"/>
              <a:t>- развивающая: развитие умения выбирать и конспектировать главную информацию из урока;  развитие связной монологической речи, внимания, мышления, памяти;   </a:t>
            </a:r>
          </a:p>
          <a:p>
            <a:pPr marL="0" indent="0" algn="just">
              <a:buNone/>
            </a:pPr>
            <a:r>
              <a:rPr lang="ru-RU" dirty="0"/>
              <a:t>- воспитательная: воспитание интереса и уважительного отношения к произведениям русской литературы.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5000"/>
          <a:stretch/>
        </p:blipFill>
        <p:spPr bwMode="auto">
          <a:xfrm>
            <a:off x="0" y="-39688"/>
            <a:ext cx="457200" cy="693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14312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&amp;Dcy;&amp;iecy;&amp;tcy;&amp;scy;&amp;tcy;&amp;vcy;&amp;ocy;. &amp;Icy;&amp;vcy;&amp;acy;&amp;ncy; &amp;Scy;&amp;iecy;&amp;rcy;&amp;gcy;&amp;iecy;&amp;iecy;&amp;vcy;&amp;icy;&amp;chcy; &amp;rcy;&amp;ocy;&amp;dcy;&amp;icy;&amp;lcy;&amp;scy;&amp;yacy; 28 &amp;ocy;&amp;kcy;&amp;tcy;&amp;yacy;&amp;bcy;&amp;rcy;&amp;yacy; (9 &amp;ncy;&amp;ocy;&amp;yacy;&amp;bcy;&amp;rcy;&amp;yacy;) &amp;vcy; &amp;Ocy;&amp;rcy;&amp;lcy;&amp;iecy;. &amp;Ocy;&amp;tcy;&amp;iecy;&amp;tscy;, &amp;Scy;&amp;iecy;&amp;rcy;&amp;gcy;&amp;iecy;&amp;jcy; &amp;Ncy;&amp;icy;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1000"/>
                    </a14:imgEffect>
                    <a14:imgEffect>
                      <a14:brightnessContrast bright="9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5760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83568" y="213285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/>
          </a:p>
        </p:txBody>
      </p:sp>
      <p:pic>
        <p:nvPicPr>
          <p:cNvPr id="1028" name="Picture 4" descr="&amp;Rcy;&amp;ocy;&amp;dcy;&amp;icy;&amp;tcy;&amp;iecy;&amp;lcy;&amp;icy;. &amp;Scy;&amp;iecy;&amp;rcy;&amp;gcy;&amp;iecy;&amp;jcy; &amp;Ncy;&amp;icy;&amp;kcy;&amp;ocy;&amp;lcy;&amp;acy;&amp;iecy;&amp;vcy;&amp;icy;&amp;chcy; &amp;Tcy;&amp;ucy;&amp;rcy;&amp;gcy;&amp;iecy;&amp;ncy;&amp;iecy;&amp;vcy; &amp;Vcy;&amp;acy;&amp;rcy;&amp;vcy;&amp;acy;&amp;rcy;&amp;acy; &amp;Pcy;&amp;iecy;&amp;tcy;&amp;rcy;&amp;ocy;&amp;vcy;&amp;ncy;&amp;acy; &amp;Lcy;&amp;ucy;&amp;tcy;&amp;ocy;&amp;vcy;&amp;icy;&amp;ncy;&amp;ocy;&amp;vcy;&amp;acy;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20" y="-57477"/>
            <a:ext cx="9140180" cy="689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135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&amp;Dcy;&amp;iecy;&amp;tcy;&amp;scy;&amp;tcy;&amp;vcy;&amp;ocy; &amp;pcy;&amp;icy;&amp;scy;&amp;acy;&amp;tcy;&amp;iecy;&amp;lcy;&amp;yacy;. &amp;Mcy;&amp;acy;&amp;tcy;&amp;softcy; &amp;Tcy;&amp;ucy;&amp;rcy;&amp;gcy;&amp;iecy;&amp;ncy;&amp;iecy;&amp;vcy;&amp;acy; &amp;Vcy;&amp;acy;&amp;rcy;&amp;vcy;&amp;acy;&amp;rcy;&amp;acy; &amp;Pcy;&amp;iecy;&amp;tcy;&amp;rcy;&amp;ocy;&amp;vcy;&amp;ncy;&amp;acy; &amp;pcy;&amp;rcy;&amp;acy;&amp;vcy;&amp;icy;&amp;lcy;&amp;acy; «&amp;pcy;&amp;ocy;&amp;dcy;&amp;dcy;&amp;acy;&amp;ncy;&amp;ncy;&amp;ycy;&amp;mcy;&amp;icy;» &amp;ncy;&amp;acy; &amp;mcy;&amp;acy;&amp;ncy;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493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8081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&amp;Rcy;&amp;ocy;&amp;dcy;&amp;ocy;&amp;vcy;&amp;ocy;&amp;iecy; &amp;icy;&amp;mcy;&amp;iecy;&amp;ncy;&amp;icy;&amp;iecy;. &amp;Dcy;&amp;iecy;&amp;tcy;&amp;scy;&amp;tcy;&amp;vcy;&amp;ocy; &amp;bcy;&amp;ucy;&amp;dcy;&amp;ucy;&amp;shchcy;&amp;iecy;&amp;gcy;&amp;ocy; &amp;pcy;&amp;icy;&amp;scy;&amp;acy;&amp;tcy;&amp;iecy;&amp;lcy;&amp;yacy; &amp;pcy;&amp;rcy;&amp;ocy;&amp;shcy;&amp;lcy;&amp;ocy; &amp;vcy; &amp;icy;&amp;mcy;&amp;iecy;&amp;ncy;&amp;icy;&amp;icy; &amp;icy; &amp;ucy;&amp;scy;&amp;acy;&amp;dcy;&amp;softcy;&amp;bcy;&amp;iecy; &amp;Scy;&amp;pcy;&amp;acy;&amp;scy;&amp;scy;&amp;kcy;&amp;ocy;&amp;iecy;-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6719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&amp;Gcy;&amp;ocy;&amp;dcy;&amp;ycy; &amp;ucy;&amp;chcy;&amp;iocy;&amp;bcy;&amp;ycy;. &amp;Vcy;&amp;mcy;&amp;iecy;&amp;scy;&amp;tcy;&amp;iecy; &amp;scy; &amp;tcy;&amp;iecy;&amp;mcy; &amp;Vcy;&amp;acy;&amp;rcy;&amp;vcy;&amp;acy;&amp;rcy;&amp;acy; &amp;Pcy;&amp;iecy;&amp;tcy;&amp;rcy;&amp;ocy;&amp;vcy;&amp;ncy;&amp;acy; &amp;bcy;&amp;ycy;&amp;lcy;&amp;acy; &amp;zhcy;&amp;iecy;&amp;ncy;&amp;shchcy;&amp;icy;&amp;ncy;&amp;ocy;&amp;jcy; &amp;ocy;&amp;bcy;&amp;rcy;&amp;acy;&amp;zcy;&amp;ocy;&amp;vcy;&amp;acy;&amp;ncy;&amp;ncy;&amp;ocy;&amp;jcy; &amp;icy; &amp;ncy;&amp;iecy; &amp;chcy;&amp;ucy;&amp;zhcy;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5940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&amp;Gcy;&amp;ocy;&amp;dcy;&amp;ycy; &amp;ucy;&amp;chcy;&amp;iocy;&amp;bcy;&amp;ycy;. &amp;Vcy; 1834 &amp;Tcy;&amp;ucy;&amp;rcy;&amp;gcy;&amp;iecy;&amp;ncy;&amp;iecy;&amp;vcy; &amp;pcy;&amp;iecy;&amp;rcy;&amp;iecy;&amp;shcy;&amp;iecy;&amp;lcy; &amp;vcy; &amp;Pcy;&amp;iecy;&amp;tcy;&amp;iecy;&amp;rcy;&amp;bcy;&amp;ucy;&amp;rcy;&amp;gcy;&amp;scy;&amp;kcy;&amp;icy;&amp;jcy; &amp;ucy;&amp;ncy;&amp;icy;&amp;vcy;&amp;iecy;&amp;rcy;&amp;scy;&amp;icy;&amp;tcy;&amp;iecy;&amp;tcy;, &amp;kcy;&amp;ocy;&amp;tcy;&amp;ocy;&amp;rcy;&amp;ycy;&amp;jcy; &amp;ocy;&amp;kcy;&amp;ocy;&amp;ncy;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424" y="16970"/>
            <a:ext cx="9159423" cy="691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9642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&amp;Ncy;&amp;acy;&amp;chcy;&amp;acy;&amp;lcy;&amp;ocy; &amp;tcy;&amp;vcy;&amp;ocy;&amp;rcy;&amp;chcy;&amp;iecy;&amp;scy;&amp;kcy;&amp;ocy;&amp;jcy; &amp;dcy;&amp;iecy;&amp;yacy;&amp;tcy;&amp;iecy;&amp;lcy;&amp;softcy;&amp;ncy;&amp;ocy;&amp;scy;&amp;tcy;&amp;icy;. &amp;Vcy; &amp;mcy;&amp;acy;&amp;iecy; 1841 &amp;Tcy;&amp;ucy;&amp;rcy;&amp;gcy;&amp;iecy;&amp;ncy;&amp;iecy;&amp;vcy; &amp;vcy;&amp;iecy;&amp;rcy;&amp;ncy;&amp;ucy;&amp;lcy;&amp;scy;&amp;yacy; &amp;vcy; &amp;Rcy;&amp;ocy;&amp;scy;&amp;scy;&amp;icy;&amp;yucy;, &amp;scy;&amp;ocy;&amp;bcy;&amp;icy;&amp;rcy;&amp;acy;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8183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&amp;Tcy;&amp;vcy;&amp;ocy;&amp;rcy;&amp;chcy;&amp;iecy;&amp;scy;&amp;kcy;&amp;acy;&amp;yacy; &amp;dcy;&amp;iecy;&amp;yacy;&amp;tcy;&amp;iecy;&amp;lcy;&amp;softcy;&amp;ncy;&amp;ocy;&amp;scy;&amp;tcy;&amp;softcy;. &amp;Vcy; &amp;pcy;&amp;iecy;&amp;rcy;&amp;vcy;&amp;ycy;&amp;khcy; &amp;zcy;&amp;acy;&amp;mcy;&amp;iecy;&amp;chcy;&amp;iecy;&amp;ncy;&amp;ncy;&amp;ycy;&amp;khcy; &amp;pcy;&amp;ucy;&amp;bcy;&amp;lcy;&amp;icy;&amp;kcy;&amp;ocy;&amp;jcy; &amp;lcy;&amp;icy;&amp;tcy;&amp;iecy;&amp;rcy;&amp;acy;&amp;tcy;&amp;ucy;&amp;rcy;&amp;ncy;&amp;ycy;&amp;khcy; &amp;vcy;&amp;ycy;&amp;scy;&amp;tcy;&amp;ucy;&amp;pcy;&amp;lcy;&amp;iecy;&amp;ncy;&amp;icy;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48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7932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«&amp;Zcy;&amp;acy;&amp;pcy;&amp;icy;&amp;scy;&amp;kcy;&amp;icy; &amp;ocy;&amp;khcy;&amp;ocy;&amp;tcy;&amp;ncy;&amp;icy;&amp;kcy;&amp;acy;» &amp;Ncy;&amp;acy;&amp;scy;&amp;tcy;&amp;ocy;&amp;yacy;&amp;shchcy;&amp;ucy;&amp;yucy; &amp;scy;&amp;lcy;&amp;acy;&amp;vcy;&amp;ucy; &amp;Tcy;&amp;ucy;&amp;rcy;&amp;gcy;&amp;iecy;&amp;ncy;&amp;iecy;&amp;vcy;&amp;ucy; &amp;pcy;&amp;rcy;&amp;icy;&amp;ncy;&amp;iecy;&amp;scy;&amp;lcy;&amp;icy; &amp;mcy;&amp;acy;&amp;lcy;&amp;iecy;&amp;ncy;&amp;softcy;&amp;kcy;&amp;icy;&amp;iecy; &amp;rcy;&amp;acy;&amp;scy;&amp;scy;&amp;kcy;&amp;acy;&amp;zcy;&amp;ycy; &amp;icy; &amp;ocy;&amp;chcy;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7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2887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&amp;Tcy;&amp;ucy;&amp;rcy;&amp;gcy;&amp;iecy;&amp;ncy;&amp;iecy;&amp;vcy; &amp;icy; &amp;Pcy;&amp;ocy;&amp;lcy;&amp;icy;&amp;ncy;&amp;acy; &amp;Vcy;&amp;icy;&amp;acy;&amp;rcy;&amp;dcy;&amp;ocy;. &amp;Pcy;&amp;ocy;&amp;zcy;&amp;ncy;&amp;acy;&amp;kcy;&amp;ocy;&amp;mcy;&amp;icy;&amp;vcy;&amp;shcy;&amp;icy;&amp;scy;&amp;softcy; &amp;vcy; &amp;ncy;&amp;ocy;&amp;yacy;&amp;bcy;&amp;rcy;&amp;iecy; 1843 &amp;scy; &amp;fcy;&amp;rcy;&amp;acy;&amp;ncy;&amp;tscy;&amp;ucy;&amp;zcy;&amp;scy;&amp;kcy;&amp;ocy;&amp;jcy; &amp;pcy;&amp;iecy;&amp;vcy;&amp;icy;&amp;tscy;&amp;iecy;&amp;jcy;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7667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&amp;Rcy;&amp;ocy;&amp;mcy;&amp;acy;&amp;ncy;&amp;ycy; &amp;Tcy;&amp;ucy;&amp;rcy;&amp;gcy;&amp;iecy;&amp;ncy;&amp;iecy;&amp;vcy;&amp;acy;. &amp;Pcy;&amp;iecy;&amp;rcy;&amp;ucy; &amp;Icy;&amp;vcy;&amp;acy;&amp;ncy;&amp;acy; &amp;Scy;&amp;iecy;&amp;rcy;&amp;gcy;&amp;iecy;&amp;iecy;&amp;vcy;&amp;icy;&amp;chcy;&amp;acy; &amp;Tcy;&amp;ucy;&amp;rcy;&amp;gcy;&amp;iecy;&amp;ncy;&amp;iecy;&amp;vcy;&amp;acy; &amp;pcy;&amp;rcy;&amp;icy;&amp;ncy;&amp;acy;&amp;dcy;&amp;lcy;&amp;iecy;&amp;zhcy;&amp;icy;&amp;tcy; 6 &amp;rcy;&amp;ocy;&amp;mcy;&amp;acy;&amp;ncy;&amp;ocy;&amp;vcy;, &amp;vcy; &amp;kcy;&amp;acy;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48275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7323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«&amp;Scy;&amp;tcy;&amp;icy;&amp;khcy;&amp;ocy;&amp;tcy;&amp;vcy;&amp;ocy;&amp;rcy;&amp;iecy;&amp;ncy;&amp;icy;&amp;yacy; &amp;vcy; &amp;pcy;&amp;rcy;&amp;ocy;&amp;zcy;&amp;iecy;». «&amp;Lcy;&amp;iecy;&amp;bcy;&amp;iecy;&amp;dcy;&amp;icy;&amp;ncy;&amp;ocy;&amp;jcy; &amp;pcy;&amp;iecy;&amp;scy;&amp;ncy;&amp;softcy;&amp;yucy;» &amp;Tcy;&amp;ucy;&amp;rcy;&amp;gcy;&amp;iecy;&amp;ncy;&amp;iecy;&amp;vcy;&amp;acy; &amp;scy;&amp;tcy;&amp;acy;&amp;lcy;&amp;icy; «&amp;Scy;&amp;tcy;&amp;icy;&amp;khcy;&amp;ocy;&amp;tcy;&amp;vcy;&amp;ocy;&amp;rcy;&amp;iecy;&amp;ncy;&amp;icy;&amp;yacy; &amp;vcy;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3683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&amp;Pcy;&amp;ocy;&amp;scy;&amp;lcy;&amp;iecy;&amp;dcy;&amp;ncy;&amp;icy;&amp;iecy; &amp;gcy;&amp;ocy;&amp;dcy;&amp;ycy;. &amp;Vcy; &amp;pcy;&amp;ocy;&amp;zcy;&amp;dcy;&amp;ncy;&amp;icy;&amp;iecy; &amp;gcy;&amp;ocy;&amp;dcy;&amp;ycy; &amp;Tcy;&amp;ucy;&amp;rcy;&amp;gcy;&amp;iecy;&amp;ncy;&amp;iecy;&amp;vcy; &amp;pcy;&amp;ocy;&amp;lcy;&amp;ucy;&amp;chcy;&amp;icy;&amp;lcy; &amp;iecy;&amp;vcy;&amp;rcy;&amp;ocy;&amp;pcy;&amp;iecy;&amp;jcy;&amp;scy;&amp;kcy;&amp;ocy;&amp;iecy; &amp;pcy;&amp;rcy;&amp;icy;&amp;zcy;&amp;ncy;&amp;acy;&amp;ncy;&amp;icy;&amp;iecy;. &amp;IEcy;&amp;gcy;&amp;ocy; &amp;lcy;&amp;icy;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7700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&amp;Scy;&amp;mcy;&amp;iecy;&amp;rcy;&amp;tcy;&amp;softcy;. &amp;Pcy;&amp;rcy;&amp;icy;&amp;iecy;&amp;zcy;&amp;dcy;&amp;ycy; &amp;Tcy;&amp;ucy;&amp;rcy;&amp;gcy;&amp;iecy;&amp;ncy;&amp;iecy;&amp;vcy;&amp;acy; &amp;vcy; &amp;Rcy;&amp;ocy;&amp;scy;&amp;scy;&amp;icy;&amp;yucy; &amp;vcy; 1878 - 1881 &amp;gcy;&amp;ocy;&amp;dcy;&amp;acy;&amp;khcy; &amp;bcy;&amp;ycy;&amp;lcy;&amp;icy; &amp;icy;&amp;scy;&amp;tcy;&amp;icy;&amp;ncy;&amp;ncy;&amp;ycy;&amp;mcy;&amp;icy; &amp;tcy;&amp;rcy;&amp;icy;&amp;ucy;&amp;mcy;&amp;fcy;&amp;acy;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1569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7950982</TotalTime>
  <Words>0</Words>
  <Application>Microsoft Office PowerPoint</Application>
  <PresentationFormat>Экран (4:3)</PresentationFormat>
  <Paragraphs>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12</cp:revision>
  <dcterms:modified xsi:type="dcterms:W3CDTF">2017-02-12T17:37:17Z</dcterms:modified>
</cp:coreProperties>
</file>